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07"/>
  </p:normalViewPr>
  <p:slideViewPr>
    <p:cSldViewPr snapToGrid="0">
      <p:cViewPr varScale="1">
        <p:scale>
          <a:sx n="93" d="100"/>
          <a:sy n="93" d="100"/>
        </p:scale>
        <p:origin x="21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940CAE-0119-244F-666B-4B6932F57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1CA1DA-D35F-250E-5F62-9A719EE4A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E06770-9EEA-5368-023C-FE6B7CDDC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BE2C4B-FA29-DE29-AFDE-136C26BB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28A615-3868-BD19-AF28-119EE5F23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7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DC4B19-224A-0136-AC94-11C7BE24D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6AA6560-0099-F1BB-863A-20138F5CE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7E91D6-0F73-4332-CF61-C1D3D860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258E7A-07AF-76BF-9977-3D853E52E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B9BAC3-5023-77ED-8FE6-ED87D5C8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35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1423D0-88F6-42A7-BDB4-9EC9EDFD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93AB29-DDB7-6CAA-941E-0F25B96DA4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7B332C-1BBA-0048-EC58-8DF86C6D0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1C370-18BB-A46C-0363-5EC7395E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3466B9-CB92-BAB6-B57E-59CDEB01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7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AB8A5-419C-B1DA-3133-09BDC275B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7FF879-9E6E-87DD-1829-FF4E65977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D9B0E-D8FC-BA4A-D0B3-FB12E44F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89021D-EAB0-395C-5120-D9E2662E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B8495C-5702-B4D1-C487-6DA71C96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74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D3B583-8097-8C9E-F0D9-C3683F176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79B228-388D-5E1C-1DC0-1F09A399D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3D88C9-D36F-0A52-1727-4E958C0E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27033-DC16-839F-11DF-EC36808E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4B964E-4852-A938-5A11-D396A82BC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F1C1C-5000-D101-A0E5-A6D894EB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08BA48-B618-7646-87DC-6FDDED55A0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663932-B6E4-741D-4FD6-E71ECAC7F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07555B-2220-8F17-53BB-64A854F26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CE4238-152D-AA35-800D-9597F9DBF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F2D613-A746-5985-BDF2-829FA482A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0265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DD91D0-E005-4201-DC72-1A726BCF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99A99F-BB58-9719-263B-D9474CB8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6D54DA-9FCB-17EC-C021-EFC44D1A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F3D9A1-66AD-6CAB-29F8-8E4E6898F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A4C44FE-386E-535F-87A9-10189F25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7B2AD8-F98F-B370-4448-ED66247AE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D1FCC9-9860-EFDB-D976-AEDA2BE91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1B34729-DB3C-3AC5-95AD-AB48F04C5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87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1B6287-4B64-07FE-A4E2-7324455D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4A6FB5-F79F-4C6A-42B8-C57DEE6D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5E23DA-EC89-DC4D-0850-543B72CD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EFB32CD-3096-B993-557E-4E12BFAF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13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034095-1DEC-2DF9-2547-18BA02F7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C229C06-DDCE-C478-8D7F-2F793FD0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103CA1-A2F3-36F9-EE36-59AC98C9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36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B9D4F7-3DDB-893E-E534-0113DB56B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9940DA-695F-E429-8B55-19D5FCCB3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AF132D-F596-1535-4C60-43BD7D92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7F6DEA-89C8-E424-6C62-BD658C34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95EC06-1652-9DD1-8EC7-1DCC46EC2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DB1270-B381-A2F7-1236-2D80F5F7D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156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718202-ED69-C79A-42DE-47F4BC40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2E100F0-8011-0E66-58ED-487B1A38A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AC0E21-F392-D0F4-F3F4-28D67DE71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65FB2B-7E6C-FCD9-84C7-6280E5C8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D590C3-0162-6A69-F7DF-8D4F743E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C52640A-6E16-C90F-98D1-4066BEEA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71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B0926CD-481D-B74E-3DFA-6A38E637C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3886E9-D8E3-2F0B-CEFB-3BD5FDF10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266237-B6BB-8E3A-0A15-2032061B1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9250-7906-4640-BF27-FD50DA3D3EF5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C1D13D-CF6E-2A0B-8AA8-D7A3FA46D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D3E128-7F74-6FB1-E823-8D2992AD24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26EF-1624-2140-877C-B7A907EB01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08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角丸四角形 16">
            <a:extLst>
              <a:ext uri="{FF2B5EF4-FFF2-40B4-BE49-F238E27FC236}">
                <a16:creationId xmlns:a16="http://schemas.microsoft.com/office/drawing/2014/main" id="{6A4B1B1A-8DA7-0363-D5EB-068EF724BC61}"/>
              </a:ext>
            </a:extLst>
          </p:cNvPr>
          <p:cNvSpPr/>
          <p:nvPr/>
        </p:nvSpPr>
        <p:spPr>
          <a:xfrm>
            <a:off x="6139030" y="174873"/>
            <a:ext cx="5966908" cy="316669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4956F52C-8686-DECB-7F5E-0554A2297014}"/>
              </a:ext>
            </a:extLst>
          </p:cNvPr>
          <p:cNvSpPr/>
          <p:nvPr/>
        </p:nvSpPr>
        <p:spPr>
          <a:xfrm>
            <a:off x="86061" y="174873"/>
            <a:ext cx="5966908" cy="316669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B5FCB34-E9F6-D3CD-4674-AC891B6A0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9852" y="99129"/>
            <a:ext cx="3024000" cy="3024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1AF100C-70BA-087E-27D8-B9E3FD3D4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944" y="99129"/>
            <a:ext cx="3024000" cy="302400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AFFA5B-8A2B-001A-D3A6-C601096F68DB}"/>
              </a:ext>
            </a:extLst>
          </p:cNvPr>
          <p:cNvSpPr txBox="1"/>
          <p:nvPr/>
        </p:nvSpPr>
        <p:spPr>
          <a:xfrm>
            <a:off x="447915" y="413122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上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B19CEC5-D4B4-AE46-D4CB-A6A91B6DBE2B}"/>
              </a:ext>
            </a:extLst>
          </p:cNvPr>
          <p:cNvSpPr txBox="1"/>
          <p:nvPr/>
        </p:nvSpPr>
        <p:spPr>
          <a:xfrm>
            <a:off x="6398085" y="597622"/>
            <a:ext cx="2286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下</a:t>
            </a:r>
            <a:endParaRPr kumimoji="1" lang="ja-JP" altLang="en-US" sz="16600" b="1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F4F0924-B298-4427-1ACD-AF0F5E974025}"/>
              </a:ext>
            </a:extLst>
          </p:cNvPr>
          <p:cNvGrpSpPr/>
          <p:nvPr/>
        </p:nvGrpSpPr>
        <p:grpSpPr>
          <a:xfrm>
            <a:off x="6139030" y="3518374"/>
            <a:ext cx="5966908" cy="3218128"/>
            <a:chOff x="86061" y="3465000"/>
            <a:chExt cx="5966908" cy="3218128"/>
          </a:xfrm>
        </p:grpSpPr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566CAA5E-922C-7C1C-82C7-964E8C41AC62}"/>
                </a:ext>
              </a:extLst>
            </p:cNvPr>
            <p:cNvSpPr/>
            <p:nvPr/>
          </p:nvSpPr>
          <p:spPr>
            <a:xfrm>
              <a:off x="86061" y="3516437"/>
              <a:ext cx="5966908" cy="316669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395FF43-FDCD-F298-0CC3-9038A524D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8655" y="3465000"/>
              <a:ext cx="3024000" cy="3024000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210F489-56AF-9C00-4264-532C98DA5C84}"/>
                </a:ext>
              </a:extLst>
            </p:cNvPr>
            <p:cNvSpPr txBox="1"/>
            <p:nvPr/>
          </p:nvSpPr>
          <p:spPr>
            <a:xfrm>
              <a:off x="3752392" y="3798001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右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66EFEE3-081F-04B0-D338-A0B746BE98D7}"/>
              </a:ext>
            </a:extLst>
          </p:cNvPr>
          <p:cNvGrpSpPr/>
          <p:nvPr/>
        </p:nvGrpSpPr>
        <p:grpSpPr>
          <a:xfrm>
            <a:off x="86061" y="3540743"/>
            <a:ext cx="5966908" cy="3218128"/>
            <a:chOff x="6139030" y="3465000"/>
            <a:chExt cx="5966908" cy="3218128"/>
          </a:xfrm>
        </p:grpSpPr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884BD611-E60F-8C05-01DA-DB31869107A3}"/>
                </a:ext>
              </a:extLst>
            </p:cNvPr>
            <p:cNvSpPr/>
            <p:nvPr/>
          </p:nvSpPr>
          <p:spPr>
            <a:xfrm>
              <a:off x="6139030" y="3516437"/>
              <a:ext cx="5966908" cy="316669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AB2E61F-01BD-389A-318C-424EB0E15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62707" y="3465000"/>
              <a:ext cx="3024000" cy="3024000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48B1D8F-2C72-7FE2-81E2-377E5709E4FC}"/>
                </a:ext>
              </a:extLst>
            </p:cNvPr>
            <p:cNvSpPr txBox="1"/>
            <p:nvPr/>
          </p:nvSpPr>
          <p:spPr>
            <a:xfrm>
              <a:off x="9587345" y="3842122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左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02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72585BA-801A-AC69-37E1-A6D4D1E1ED86}"/>
              </a:ext>
            </a:extLst>
          </p:cNvPr>
          <p:cNvGrpSpPr/>
          <p:nvPr/>
        </p:nvGrpSpPr>
        <p:grpSpPr>
          <a:xfrm rot="16200000">
            <a:off x="-1427914" y="1881271"/>
            <a:ext cx="5940000" cy="3060000"/>
            <a:chOff x="86061" y="99129"/>
            <a:chExt cx="5966908" cy="3242435"/>
          </a:xfrm>
        </p:grpSpPr>
        <p:sp>
          <p:nvSpPr>
            <p:cNvPr id="16" name="角丸四角形 15">
              <a:extLst>
                <a:ext uri="{FF2B5EF4-FFF2-40B4-BE49-F238E27FC236}">
                  <a16:creationId xmlns:a16="http://schemas.microsoft.com/office/drawing/2014/main" id="{4956F52C-8686-DECB-7F5E-0554A2297014}"/>
                </a:ext>
              </a:extLst>
            </p:cNvPr>
            <p:cNvSpPr/>
            <p:nvPr/>
          </p:nvSpPr>
          <p:spPr>
            <a:xfrm>
              <a:off x="86061" y="174873"/>
              <a:ext cx="5966908" cy="3166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D1AF100C-70BA-087E-27D8-B9E3FD3D4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12944" y="99129"/>
              <a:ext cx="3024000" cy="3024000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EAFFA5B-8A2B-001A-D3A6-C601096F68DB}"/>
                </a:ext>
              </a:extLst>
            </p:cNvPr>
            <p:cNvSpPr txBox="1"/>
            <p:nvPr/>
          </p:nvSpPr>
          <p:spPr>
            <a:xfrm>
              <a:off x="447915" y="413122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上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1B79CE5-8881-9291-15C3-98F6D48CE3B2}"/>
              </a:ext>
            </a:extLst>
          </p:cNvPr>
          <p:cNvGrpSpPr/>
          <p:nvPr/>
        </p:nvGrpSpPr>
        <p:grpSpPr>
          <a:xfrm rot="16200000">
            <a:off x="1560605" y="1855254"/>
            <a:ext cx="5940000" cy="3060000"/>
            <a:chOff x="6139030" y="99129"/>
            <a:chExt cx="5966908" cy="3242435"/>
          </a:xfrm>
        </p:grpSpPr>
        <p:sp>
          <p:nvSpPr>
            <p:cNvPr id="17" name="角丸四角形 16">
              <a:extLst>
                <a:ext uri="{FF2B5EF4-FFF2-40B4-BE49-F238E27FC236}">
                  <a16:creationId xmlns:a16="http://schemas.microsoft.com/office/drawing/2014/main" id="{6A4B1B1A-8DA7-0363-D5EB-068EF724BC61}"/>
                </a:ext>
              </a:extLst>
            </p:cNvPr>
            <p:cNvSpPr/>
            <p:nvPr/>
          </p:nvSpPr>
          <p:spPr>
            <a:xfrm>
              <a:off x="6139030" y="174873"/>
              <a:ext cx="5966908" cy="3166691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2B5FCB34-E9F6-D3CD-4674-AC891B6A0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779852" y="99129"/>
              <a:ext cx="3024000" cy="3024000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B19CEC5-D4B4-AE46-D4CB-A6A91B6DBE2B}"/>
                </a:ext>
              </a:extLst>
            </p:cNvPr>
            <p:cNvSpPr txBox="1"/>
            <p:nvPr/>
          </p:nvSpPr>
          <p:spPr>
            <a:xfrm>
              <a:off x="6398085" y="597622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下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EF4F0924-B298-4427-1ACD-AF0F5E974025}"/>
              </a:ext>
            </a:extLst>
          </p:cNvPr>
          <p:cNvGrpSpPr/>
          <p:nvPr/>
        </p:nvGrpSpPr>
        <p:grpSpPr>
          <a:xfrm rot="16200000">
            <a:off x="7587545" y="1848344"/>
            <a:ext cx="5940000" cy="3046176"/>
            <a:chOff x="111503" y="3465000"/>
            <a:chExt cx="5966908" cy="3203590"/>
          </a:xfrm>
        </p:grpSpPr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566CAA5E-922C-7C1C-82C7-964E8C41AC62}"/>
                </a:ext>
              </a:extLst>
            </p:cNvPr>
            <p:cNvSpPr/>
            <p:nvPr/>
          </p:nvSpPr>
          <p:spPr>
            <a:xfrm>
              <a:off x="111503" y="3501899"/>
              <a:ext cx="5966908" cy="3166691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9395FF43-FDCD-F298-0CC3-9038A524D4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8655" y="3465000"/>
              <a:ext cx="3024000" cy="3024000"/>
            </a:xfrm>
            <a:prstGeom prst="rect">
              <a:avLst/>
            </a:prstGeom>
          </p:spPr>
        </p:pic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9210F489-56AF-9C00-4264-532C98DA5C84}"/>
                </a:ext>
              </a:extLst>
            </p:cNvPr>
            <p:cNvSpPr txBox="1"/>
            <p:nvPr/>
          </p:nvSpPr>
          <p:spPr>
            <a:xfrm>
              <a:off x="3752392" y="3798001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右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966EFEE3-081F-04B0-D338-A0B746BE98D7}"/>
              </a:ext>
            </a:extLst>
          </p:cNvPr>
          <p:cNvGrpSpPr/>
          <p:nvPr/>
        </p:nvGrpSpPr>
        <p:grpSpPr>
          <a:xfrm rot="16200000">
            <a:off x="4569543" y="1866759"/>
            <a:ext cx="5940000" cy="3060000"/>
            <a:chOff x="6139030" y="3465000"/>
            <a:chExt cx="5966908" cy="3218128"/>
          </a:xfrm>
        </p:grpSpPr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884BD611-E60F-8C05-01DA-DB31869107A3}"/>
                </a:ext>
              </a:extLst>
            </p:cNvPr>
            <p:cNvSpPr/>
            <p:nvPr/>
          </p:nvSpPr>
          <p:spPr>
            <a:xfrm>
              <a:off x="6139030" y="3516437"/>
              <a:ext cx="5966908" cy="316669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AAB2E61F-01BD-389A-318C-424EB0E15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62707" y="3465000"/>
              <a:ext cx="3024000" cy="3024000"/>
            </a:xfrm>
            <a:prstGeom prst="rect">
              <a:avLst/>
            </a:prstGeom>
          </p:spPr>
        </p:pic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548B1D8F-2C72-7FE2-81E2-377E5709E4FC}"/>
                </a:ext>
              </a:extLst>
            </p:cNvPr>
            <p:cNvSpPr txBox="1"/>
            <p:nvPr/>
          </p:nvSpPr>
          <p:spPr>
            <a:xfrm>
              <a:off x="9587345" y="3842122"/>
              <a:ext cx="2286000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600" b="1">
                  <a:latin typeface="Hiragino Maru Gothic ProN W4" panose="020F0400000000000000" pitchFamily="34" charset="-128"/>
                  <a:ea typeface="Hiragino Maru Gothic ProN W4" panose="020F0400000000000000" pitchFamily="34" charset="-128"/>
                </a:rPr>
                <a:t>左</a:t>
              </a:r>
              <a:endParaRPr kumimoji="1" lang="ja-JP" altLang="en-US" sz="16600" b="1">
                <a:latin typeface="Hiragino Maru Gothic ProN W4" panose="020F0400000000000000" pitchFamily="34" charset="-128"/>
                <a:ea typeface="Hiragino Maru Gothic ProN W4" panose="020F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4894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8</Words>
  <Application>Microsoft Macintosh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Maru Gothic ProN W4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mizuki sado</dc:creator>
  <cp:lastModifiedBy>mizuki sado</cp:lastModifiedBy>
  <cp:revision>4</cp:revision>
  <dcterms:created xsi:type="dcterms:W3CDTF">2025-02-15T05:48:49Z</dcterms:created>
  <dcterms:modified xsi:type="dcterms:W3CDTF">2025-02-16T05:54:21Z</dcterms:modified>
</cp:coreProperties>
</file>