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07"/>
  </p:normalViewPr>
  <p:slideViewPr>
    <p:cSldViewPr snapToGrid="0">
      <p:cViewPr varScale="1">
        <p:scale>
          <a:sx n="124" d="100"/>
          <a:sy n="124" d="100"/>
        </p:scale>
        <p:origin x="2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40CAE-0119-244F-666B-4B6932F57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1CA1DA-D35F-250E-5F62-9A719EE4A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E06770-9EEA-5368-023C-FE6B7CDD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E2C4B-FA29-DE29-AFDE-136C26BB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28A615-3868-BD19-AF28-119EE5F2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07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C4B19-224A-0136-AC94-11C7BE24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AA6560-0099-F1BB-863A-20138F5CE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7E91D6-0F73-4332-CF61-C1D3D860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258E7A-07AF-76BF-9977-3D853E52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B9BAC3-5023-77ED-8FE6-ED87D5C8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35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1423D0-88F6-42A7-BDB4-9EC9EDFDA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93AB29-DDB7-6CAA-941E-0F25B96DA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B332C-1BBA-0048-EC58-8DF86C6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1C370-18BB-A46C-0363-5EC7395E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3466B9-CB92-BAB6-B57E-59CDEB01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77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6AB8A5-419C-B1DA-3133-09BDC275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7FF879-9E6E-87DD-1829-FF4E65977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1D9B0E-D8FC-BA4A-D0B3-FB12E44FB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89021D-EAB0-395C-5120-D9E2662E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B8495C-5702-B4D1-C487-6DA71C96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74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3B583-8097-8C9E-F0D9-C3683F17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79B228-388D-5E1C-1DC0-1F09A399D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3D88C9-D36F-0A52-1727-4E958C0E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27033-DC16-839F-11DF-EC36808E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B964E-4852-A938-5A11-D396A82B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F1C1C-5000-D101-A0E5-A6D894EB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08BA48-B618-7646-87DC-6FDDED55A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663932-B6E4-741D-4FD6-E71ECAC7F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07555B-2220-8F17-53BB-64A854F2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CE4238-152D-AA35-800D-9597F9DBF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F2D613-A746-5985-BDF2-829FA482A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265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D91D0-E005-4201-DC72-1A726BCF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99A99F-BB58-9719-263B-D9474CB8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6D54DA-9FCB-17EC-C021-EFC44D1A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9F3D9A1-66AD-6CAB-29F8-8E4E6898F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4C44FE-386E-535F-87A9-10189F25F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7B2AD8-F98F-B370-4448-ED66247A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D1FCC9-9860-EFDB-D976-AEDA2BE9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B34729-DB3C-3AC5-95AD-AB48F04C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87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1B6287-4B64-07FE-A4E2-7324455D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4A6FB5-F79F-4C6A-42B8-C57DEE6D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5E23DA-EC89-DC4D-0850-543B72CD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FB32CD-3096-B993-557E-4E12BFAF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1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034095-1DEC-2DF9-2547-18BA02F7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229C06-DDCE-C478-8D7F-2F793FD0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103CA1-A2F3-36F9-EE36-59AC98C9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3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B9D4F7-3DDB-893E-E534-0113DB56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9940DA-695F-E429-8B55-19D5FCCB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AF132D-F596-1535-4C60-43BD7D92E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7F6DEA-89C8-E424-6C62-BD658C34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95EC06-1652-9DD1-8EC7-1DCC46EC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DB1270-B381-A2F7-1236-2D80F5F7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156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718202-ED69-C79A-42DE-47F4BC40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E100F0-8011-0E66-58ED-487B1A38A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AC0E21-F392-D0F4-F3F4-28D67DE71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65FB2B-7E6C-FCD9-84C7-6280E5C8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D590C3-0162-6A69-F7DF-8D4F743E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52640A-6E16-C90F-98D1-4066BEEA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0926CD-481D-B74E-3DFA-6A38E637C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3886E9-D8E3-2F0B-CEFB-3BD5FDF10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66237-B6BB-8E3A-0A15-2032061B1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C1D13D-CF6E-2A0B-8AA8-D7A3FA46D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D3E128-7F74-6FB1-E823-8D2992AD2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0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04FC4BC4-0C6A-669A-0B7E-B0BE8A38E718}"/>
              </a:ext>
            </a:extLst>
          </p:cNvPr>
          <p:cNvSpPr/>
          <p:nvPr/>
        </p:nvSpPr>
        <p:spPr>
          <a:xfrm>
            <a:off x="86061" y="3516437"/>
            <a:ext cx="5966908" cy="31666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2CD13A-86CE-90D0-CC48-C628DE28EF6C}"/>
              </a:ext>
            </a:extLst>
          </p:cNvPr>
          <p:cNvSpPr txBox="1"/>
          <p:nvPr/>
        </p:nvSpPr>
        <p:spPr>
          <a:xfrm>
            <a:off x="343029" y="3856061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か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6AD7C564-180A-9516-BE56-8A9BE767975E}"/>
              </a:ext>
            </a:extLst>
          </p:cNvPr>
          <p:cNvSpPr/>
          <p:nvPr/>
        </p:nvSpPr>
        <p:spPr>
          <a:xfrm>
            <a:off x="6139030" y="174873"/>
            <a:ext cx="5966908" cy="316669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3FD2785-4596-7DCD-8FA0-47A3F9385B86}"/>
              </a:ext>
            </a:extLst>
          </p:cNvPr>
          <p:cNvSpPr txBox="1"/>
          <p:nvPr/>
        </p:nvSpPr>
        <p:spPr>
          <a:xfrm>
            <a:off x="6334583" y="521415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た</a:t>
            </a:r>
            <a:endParaRPr kumimoji="1" lang="ja-JP" altLang="en-US" sz="16600" b="1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44EAB734-D5B7-DF07-11F5-3482B6485894}"/>
              </a:ext>
            </a:extLst>
          </p:cNvPr>
          <p:cNvSpPr/>
          <p:nvPr/>
        </p:nvSpPr>
        <p:spPr>
          <a:xfrm>
            <a:off x="6139030" y="3516437"/>
            <a:ext cx="5966908" cy="31666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E92C1B-8D19-B876-D710-F0A3C8CA7610}"/>
              </a:ext>
            </a:extLst>
          </p:cNvPr>
          <p:cNvSpPr txBox="1"/>
          <p:nvPr/>
        </p:nvSpPr>
        <p:spPr>
          <a:xfrm>
            <a:off x="6367363" y="3776284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ら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A8DA1257-AD3A-FA37-236F-45299B2D82E6}"/>
              </a:ext>
            </a:extLst>
          </p:cNvPr>
          <p:cNvSpPr/>
          <p:nvPr/>
        </p:nvSpPr>
        <p:spPr>
          <a:xfrm>
            <a:off x="86061" y="174873"/>
            <a:ext cx="5966908" cy="316669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56694AB-FA39-1827-BB71-B55917968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582" y="90926"/>
            <a:ext cx="3026612" cy="302661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CA45AE-2A97-70D8-1DBC-382BD9C0E8B7}"/>
              </a:ext>
            </a:extLst>
          </p:cNvPr>
          <p:cNvSpPr txBox="1"/>
          <p:nvPr/>
        </p:nvSpPr>
        <p:spPr>
          <a:xfrm>
            <a:off x="343029" y="521415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ぱ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49BBC4F5-8527-F49A-F083-CB3BF4DE9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954" y="94126"/>
            <a:ext cx="3026612" cy="302661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5A186A0B-DEBD-85D6-434E-09B31CD29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443" y="3480974"/>
            <a:ext cx="3026612" cy="3026612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15CCE7B-9FEC-F49F-669A-534F84FAC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954" y="3480974"/>
            <a:ext cx="3026612" cy="302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6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04FC4BC4-0C6A-669A-0B7E-B0BE8A38E718}"/>
              </a:ext>
            </a:extLst>
          </p:cNvPr>
          <p:cNvSpPr/>
          <p:nvPr/>
        </p:nvSpPr>
        <p:spPr>
          <a:xfrm rot="16200000">
            <a:off x="1662947" y="1950947"/>
            <a:ext cx="5924539" cy="29914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2CD13A-86CE-90D0-CC48-C628DE28EF6C}"/>
              </a:ext>
            </a:extLst>
          </p:cNvPr>
          <p:cNvSpPr txBox="1"/>
          <p:nvPr/>
        </p:nvSpPr>
        <p:spPr>
          <a:xfrm rot="16200000">
            <a:off x="3565640" y="3695488"/>
            <a:ext cx="226976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た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6AD7C564-180A-9516-BE56-8A9BE767975E}"/>
              </a:ext>
            </a:extLst>
          </p:cNvPr>
          <p:cNvSpPr/>
          <p:nvPr/>
        </p:nvSpPr>
        <p:spPr>
          <a:xfrm rot="16200000">
            <a:off x="4663836" y="1947673"/>
            <a:ext cx="5915997" cy="299302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3FD2785-4596-7DCD-8FA0-47A3F9385B86}"/>
              </a:ext>
            </a:extLst>
          </p:cNvPr>
          <p:cNvSpPr txBox="1"/>
          <p:nvPr/>
        </p:nvSpPr>
        <p:spPr>
          <a:xfrm rot="16200000">
            <a:off x="6471014" y="3751610"/>
            <a:ext cx="226649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か</a:t>
            </a:r>
            <a:endParaRPr kumimoji="1" lang="ja-JP" altLang="en-US" sz="16600" b="1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44EAB734-D5B7-DF07-11F5-3482B6485894}"/>
              </a:ext>
            </a:extLst>
          </p:cNvPr>
          <p:cNvSpPr/>
          <p:nvPr/>
        </p:nvSpPr>
        <p:spPr>
          <a:xfrm rot="16200000">
            <a:off x="7668000" y="1932674"/>
            <a:ext cx="5915998" cy="302302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4E92C1B-8D19-B876-D710-F0A3C8CA7610}"/>
              </a:ext>
            </a:extLst>
          </p:cNvPr>
          <p:cNvSpPr txBox="1"/>
          <p:nvPr/>
        </p:nvSpPr>
        <p:spPr>
          <a:xfrm rot="16200000">
            <a:off x="9517367" y="3719115"/>
            <a:ext cx="226649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ら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A8DA1257-AD3A-FA37-236F-45299B2D82E6}"/>
              </a:ext>
            </a:extLst>
          </p:cNvPr>
          <p:cNvSpPr/>
          <p:nvPr/>
        </p:nvSpPr>
        <p:spPr>
          <a:xfrm rot="16200000">
            <a:off x="-1342229" y="1933771"/>
            <a:ext cx="5915996" cy="30723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56694AB-FA39-1827-BB71-B55917968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121" y="744174"/>
            <a:ext cx="3000788" cy="293646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CA45AE-2A97-70D8-1DBC-382BD9C0E8B7}"/>
              </a:ext>
            </a:extLst>
          </p:cNvPr>
          <p:cNvSpPr txBox="1"/>
          <p:nvPr/>
        </p:nvSpPr>
        <p:spPr>
          <a:xfrm rot="16200000">
            <a:off x="596481" y="3716494"/>
            <a:ext cx="226649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ぱ</a:t>
            </a:r>
            <a:endParaRPr kumimoji="1" lang="ja-JP" altLang="en-US" sz="16600" b="1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CEBE2084-1BD0-C6BC-F3BB-0A9074E675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985046" y="736351"/>
            <a:ext cx="3000788" cy="293646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97D6361-C93A-D05C-32B7-5E096FDB1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016600" y="744175"/>
            <a:ext cx="3000788" cy="293646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472C864-694F-90A0-B82B-752EB6C6E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9005428" y="744174"/>
            <a:ext cx="3000788" cy="2936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0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33</TotalTime>
  <Words>8</Words>
  <Application>Microsoft Macintosh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Hiragino Maru Gothic ProN W4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mizuki sado</dc:creator>
  <cp:lastModifiedBy>mizuki sado</cp:lastModifiedBy>
  <cp:revision>4</cp:revision>
  <dcterms:created xsi:type="dcterms:W3CDTF">2025-02-15T05:48:49Z</dcterms:created>
  <dcterms:modified xsi:type="dcterms:W3CDTF">2025-02-16T05:32:49Z</dcterms:modified>
</cp:coreProperties>
</file>