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F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607"/>
  </p:normalViewPr>
  <p:slideViewPr>
    <p:cSldViewPr snapToGrid="0">
      <p:cViewPr varScale="1">
        <p:scale>
          <a:sx n="93" d="100"/>
          <a:sy n="93" d="100"/>
        </p:scale>
        <p:origin x="192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940CAE-0119-244F-666B-4B6932F57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61CA1DA-D35F-250E-5F62-9A719EE4A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E06770-9EEA-5368-023C-FE6B7CDDC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BE2C4B-FA29-DE29-AFDE-136C26BBB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28A615-3868-BD19-AF28-119EE5F23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071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DC4B19-224A-0136-AC94-11C7BE24D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6AA6560-0099-F1BB-863A-20138F5CE4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7E91D6-0F73-4332-CF61-C1D3D8605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258E7A-07AF-76BF-9977-3D853E52E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B9BAC3-5023-77ED-8FE6-ED87D5C88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35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A1423D0-88F6-42A7-BDB4-9EC9EDFDAB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C93AB29-DDB7-6CAA-941E-0F25B96DA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7B332C-1BBA-0048-EC58-8DF86C6D0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21C370-18BB-A46C-0363-5EC7395E6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3466B9-CB92-BAB6-B57E-59CDEB017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774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6AB8A5-419C-B1DA-3133-09BDC275B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7FF879-9E6E-87DD-1829-FF4E65977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1D9B0E-D8FC-BA4A-D0B3-FB12E44FB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89021D-EAB0-395C-5120-D9E2662E4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B8495C-5702-B4D1-C487-6DA71C964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749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D3B583-8097-8C9E-F0D9-C3683F176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79B228-388D-5E1C-1DC0-1F09A399D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3D88C9-D36F-0A52-1727-4E958C0EC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127033-DC16-839F-11DF-EC36808E0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4B964E-4852-A938-5A11-D396A82BC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99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0F1C1C-5000-D101-A0E5-A6D894EB2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08BA48-B618-7646-87DC-6FDDED55A0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7663932-B6E4-741D-4FD6-E71ECAC7F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07555B-2220-8F17-53BB-64A854F26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CE4238-152D-AA35-800D-9597F9DBF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AF2D613-A746-5985-BDF2-829FA482A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0265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DD91D0-E005-4201-DC72-1A726BCFB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799A99F-BB58-9719-263B-D9474CB8C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6D54DA-9FCB-17EC-C021-EFC44D1AF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9F3D9A1-66AD-6CAB-29F8-8E4E6898F1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A4C44FE-386E-535F-87A9-10189F25F2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C7B2AD8-F98F-B370-4448-ED66247AE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3D1FCC9-9860-EFDB-D976-AEDA2BE91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1B34729-DB3C-3AC5-95AD-AB48F04C5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3870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1B6287-4B64-07FE-A4E2-7324455D9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94A6FB5-F79F-4C6A-42B8-C57DEE6DF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95E23DA-EC89-DC4D-0850-543B72CD4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EFB32CD-3096-B993-557E-4E12BFAFA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13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6034095-1DEC-2DF9-2547-18BA02F7C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C229C06-DDCE-C478-8D7F-2F793FD00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103CA1-A2F3-36F9-EE36-59AC98C97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367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B9D4F7-3DDB-893E-E534-0113DB56B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9940DA-695F-E429-8B55-19D5FCCB3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7AF132D-F596-1535-4C60-43BD7D92E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7F6DEA-89C8-E424-6C62-BD658C34C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95EC06-1652-9DD1-8EC7-1DCC46EC2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DB1270-B381-A2F7-1236-2D80F5F7D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1564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718202-ED69-C79A-42DE-47F4BC40C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2E100F0-8011-0E66-58ED-487B1A38AE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AC0E21-F392-D0F4-F3F4-28D67DE71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465FB2B-7E6C-FCD9-84C7-6280E5C87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BD590C3-0162-6A69-F7DF-8D4F743E2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C52640A-6E16-C90F-98D1-4066BEEA1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719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B0926CD-481D-B74E-3DFA-6A38E637C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33886E9-D8E3-2F0B-CEFB-3BD5FDF10D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266237-B6BB-8E3A-0A15-2032061B1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C1D13D-CF6E-2A0B-8AA8-D7A3FA46DB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D3E128-7F74-6FB1-E823-8D2992AD24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08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81EC7AFC-6923-B42D-F3B9-4C2ACB1D4DDE}"/>
              </a:ext>
            </a:extLst>
          </p:cNvPr>
          <p:cNvGrpSpPr/>
          <p:nvPr/>
        </p:nvGrpSpPr>
        <p:grpSpPr>
          <a:xfrm>
            <a:off x="86061" y="3425511"/>
            <a:ext cx="5966908" cy="3257617"/>
            <a:chOff x="86061" y="3425511"/>
            <a:chExt cx="5966908" cy="3257617"/>
          </a:xfrm>
        </p:grpSpPr>
        <p:sp>
          <p:nvSpPr>
            <p:cNvPr id="15" name="角丸四角形 14">
              <a:extLst>
                <a:ext uri="{FF2B5EF4-FFF2-40B4-BE49-F238E27FC236}">
                  <a16:creationId xmlns:a16="http://schemas.microsoft.com/office/drawing/2014/main" id="{04FC4BC4-0C6A-669A-0B7E-B0BE8A38E718}"/>
                </a:ext>
              </a:extLst>
            </p:cNvPr>
            <p:cNvSpPr/>
            <p:nvPr/>
          </p:nvSpPr>
          <p:spPr>
            <a:xfrm>
              <a:off x="86061" y="3516437"/>
              <a:ext cx="5966908" cy="316669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5195FFF5-7F3D-80F1-DF12-CA51394E34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71609" y="3425511"/>
              <a:ext cx="3025973" cy="3025973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7E2CD13A-86CE-90D0-CC48-C628DE28EF6C}"/>
                </a:ext>
              </a:extLst>
            </p:cNvPr>
            <p:cNvSpPr txBox="1"/>
            <p:nvPr/>
          </p:nvSpPr>
          <p:spPr>
            <a:xfrm>
              <a:off x="343029" y="3856061"/>
              <a:ext cx="2286000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600" b="1">
                  <a:latin typeface="Hiragino Maru Gothic ProN W4" panose="020F0400000000000000" pitchFamily="34" charset="-128"/>
                  <a:ea typeface="Hiragino Maru Gothic ProN W4" panose="020F0400000000000000" pitchFamily="34" charset="-128"/>
                </a:rPr>
                <a:t>い</a:t>
              </a:r>
              <a:endParaRPr kumimoji="1" lang="ja-JP" altLang="en-US" sz="16600" b="1">
                <a:latin typeface="Hiragino Maru Gothic ProN W4" panose="020F0400000000000000" pitchFamily="34" charset="-128"/>
                <a:ea typeface="Hiragino Maru Gothic ProN W4" panose="020F0400000000000000" pitchFamily="34" charset="-128"/>
              </a:endParaRP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4CA0BB2-D702-81B2-F4A2-262C46B40D77}"/>
              </a:ext>
            </a:extLst>
          </p:cNvPr>
          <p:cNvGrpSpPr/>
          <p:nvPr/>
        </p:nvGrpSpPr>
        <p:grpSpPr>
          <a:xfrm>
            <a:off x="6139030" y="90926"/>
            <a:ext cx="5966908" cy="3250638"/>
            <a:chOff x="6139030" y="90926"/>
            <a:chExt cx="5966908" cy="3250638"/>
          </a:xfrm>
        </p:grpSpPr>
        <p:sp>
          <p:nvSpPr>
            <p:cNvPr id="16" name="角丸四角形 15">
              <a:extLst>
                <a:ext uri="{FF2B5EF4-FFF2-40B4-BE49-F238E27FC236}">
                  <a16:creationId xmlns:a16="http://schemas.microsoft.com/office/drawing/2014/main" id="{6AD7C564-180A-9516-BE56-8A9BE767975E}"/>
                </a:ext>
              </a:extLst>
            </p:cNvPr>
            <p:cNvSpPr/>
            <p:nvPr/>
          </p:nvSpPr>
          <p:spPr>
            <a:xfrm>
              <a:off x="6139030" y="174873"/>
              <a:ext cx="5966908" cy="3166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43A2E441-B065-7FC8-6FE5-6ADC9CC9ECE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822358" y="90926"/>
              <a:ext cx="3026613" cy="3026613"/>
            </a:xfrm>
            <a:prstGeom prst="rect">
              <a:avLst/>
            </a:prstGeom>
          </p:spPr>
        </p:pic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E3FD2785-4596-7DCD-8FA0-47A3F9385B86}"/>
                </a:ext>
              </a:extLst>
            </p:cNvPr>
            <p:cNvSpPr txBox="1"/>
            <p:nvPr/>
          </p:nvSpPr>
          <p:spPr>
            <a:xfrm>
              <a:off x="6334583" y="521415"/>
              <a:ext cx="2286000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600" b="1">
                  <a:latin typeface="Hiragino Maru Gothic ProN W4" panose="020F0400000000000000" pitchFamily="34" charset="-128"/>
                  <a:ea typeface="Hiragino Maru Gothic ProN W4" panose="020F0400000000000000" pitchFamily="34" charset="-128"/>
                </a:rPr>
                <a:t>う</a:t>
              </a: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324277F-8E78-4CE0-EAA9-215141066A38}"/>
              </a:ext>
            </a:extLst>
          </p:cNvPr>
          <p:cNvGrpSpPr/>
          <p:nvPr/>
        </p:nvGrpSpPr>
        <p:grpSpPr>
          <a:xfrm>
            <a:off x="6139030" y="3464745"/>
            <a:ext cx="5966908" cy="3218383"/>
            <a:chOff x="6139030" y="3464745"/>
            <a:chExt cx="5966908" cy="3218383"/>
          </a:xfrm>
        </p:grpSpPr>
        <p:sp>
          <p:nvSpPr>
            <p:cNvPr id="17" name="角丸四角形 16">
              <a:extLst>
                <a:ext uri="{FF2B5EF4-FFF2-40B4-BE49-F238E27FC236}">
                  <a16:creationId xmlns:a16="http://schemas.microsoft.com/office/drawing/2014/main" id="{44EAB734-D5B7-DF07-11F5-3482B6485894}"/>
                </a:ext>
              </a:extLst>
            </p:cNvPr>
            <p:cNvSpPr/>
            <p:nvPr/>
          </p:nvSpPr>
          <p:spPr>
            <a:xfrm>
              <a:off x="6139030" y="3516437"/>
              <a:ext cx="5966908" cy="3166691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912B00A6-CE09-08B6-BA21-5A7A002350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810777" y="3464745"/>
              <a:ext cx="3038194" cy="3038194"/>
            </a:xfrm>
            <a:prstGeom prst="rect">
              <a:avLst/>
            </a:prstGeom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C4E92C1B-8D19-B876-D710-F0A3C8CA7610}"/>
                </a:ext>
              </a:extLst>
            </p:cNvPr>
            <p:cNvSpPr txBox="1"/>
            <p:nvPr/>
          </p:nvSpPr>
          <p:spPr>
            <a:xfrm>
              <a:off x="6367363" y="3776284"/>
              <a:ext cx="2286000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600" b="1">
                  <a:latin typeface="Hiragino Maru Gothic ProN W4" panose="020F0400000000000000" pitchFamily="34" charset="-128"/>
                  <a:ea typeface="Hiragino Maru Gothic ProN W4" panose="020F0400000000000000" pitchFamily="34" charset="-128"/>
                </a:rPr>
                <a:t>べ</a:t>
              </a:r>
              <a:endParaRPr kumimoji="1" lang="ja-JP" altLang="en-US" sz="16600" b="1">
                <a:latin typeface="Hiragino Maru Gothic ProN W4" panose="020F0400000000000000" pitchFamily="34" charset="-128"/>
                <a:ea typeface="Hiragino Maru Gothic ProN W4" panose="020F0400000000000000" pitchFamily="34" charset="-128"/>
              </a:endParaRP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22FE2E87-B871-0F97-2FA3-F603699889FC}"/>
              </a:ext>
            </a:extLst>
          </p:cNvPr>
          <p:cNvGrpSpPr/>
          <p:nvPr/>
        </p:nvGrpSpPr>
        <p:grpSpPr>
          <a:xfrm>
            <a:off x="86061" y="90926"/>
            <a:ext cx="5966908" cy="3250638"/>
            <a:chOff x="86061" y="90926"/>
            <a:chExt cx="5966908" cy="3250638"/>
          </a:xfrm>
        </p:grpSpPr>
        <p:sp>
          <p:nvSpPr>
            <p:cNvPr id="14" name="角丸四角形 13">
              <a:extLst>
                <a:ext uri="{FF2B5EF4-FFF2-40B4-BE49-F238E27FC236}">
                  <a16:creationId xmlns:a16="http://schemas.microsoft.com/office/drawing/2014/main" id="{A8DA1257-AD3A-FA37-236F-45299B2D82E6}"/>
                </a:ext>
              </a:extLst>
            </p:cNvPr>
            <p:cNvSpPr/>
            <p:nvPr/>
          </p:nvSpPr>
          <p:spPr>
            <a:xfrm>
              <a:off x="86061" y="174873"/>
              <a:ext cx="5966908" cy="3166691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656694AB-FA39-1827-BB71-B55917968B3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824582" y="90926"/>
              <a:ext cx="3026612" cy="3026612"/>
            </a:xfrm>
            <a:prstGeom prst="rect">
              <a:avLst/>
            </a:prstGeom>
          </p:spPr>
        </p:pic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00CA45AE-2A97-70D8-1DBC-382BD9C0E8B7}"/>
                </a:ext>
              </a:extLst>
            </p:cNvPr>
            <p:cNvSpPr txBox="1"/>
            <p:nvPr/>
          </p:nvSpPr>
          <p:spPr>
            <a:xfrm>
              <a:off x="343029" y="521415"/>
              <a:ext cx="2286000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600" b="1">
                  <a:latin typeface="Hiragino Maru Gothic ProN W4" panose="020F0400000000000000" pitchFamily="34" charset="-128"/>
                  <a:ea typeface="Hiragino Maru Gothic ProN W4" panose="020F0400000000000000" pitchFamily="34" charset="-128"/>
                </a:rPr>
                <a:t>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4263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81EC7AFC-6923-B42D-F3B9-4C2ACB1D4DDE}"/>
              </a:ext>
            </a:extLst>
          </p:cNvPr>
          <p:cNvGrpSpPr/>
          <p:nvPr/>
        </p:nvGrpSpPr>
        <p:grpSpPr>
          <a:xfrm rot="16200000">
            <a:off x="1620000" y="1908000"/>
            <a:ext cx="5924539" cy="3077369"/>
            <a:chOff x="86061" y="3425511"/>
            <a:chExt cx="5966908" cy="3257617"/>
          </a:xfrm>
        </p:grpSpPr>
        <p:sp>
          <p:nvSpPr>
            <p:cNvPr id="15" name="角丸四角形 14">
              <a:extLst>
                <a:ext uri="{FF2B5EF4-FFF2-40B4-BE49-F238E27FC236}">
                  <a16:creationId xmlns:a16="http://schemas.microsoft.com/office/drawing/2014/main" id="{04FC4BC4-0C6A-669A-0B7E-B0BE8A38E718}"/>
                </a:ext>
              </a:extLst>
            </p:cNvPr>
            <p:cNvSpPr/>
            <p:nvPr/>
          </p:nvSpPr>
          <p:spPr>
            <a:xfrm>
              <a:off x="86061" y="3516437"/>
              <a:ext cx="5966908" cy="316669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5195FFF5-7F3D-80F1-DF12-CA51394E34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71609" y="3425511"/>
              <a:ext cx="3025973" cy="3025973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7E2CD13A-86CE-90D0-CC48-C628DE28EF6C}"/>
                </a:ext>
              </a:extLst>
            </p:cNvPr>
            <p:cNvSpPr txBox="1"/>
            <p:nvPr/>
          </p:nvSpPr>
          <p:spPr>
            <a:xfrm>
              <a:off x="343029" y="3856061"/>
              <a:ext cx="2286000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600" b="1">
                  <a:latin typeface="Hiragino Maru Gothic ProN W4" panose="020F0400000000000000" pitchFamily="34" charset="-128"/>
                  <a:ea typeface="Hiragino Maru Gothic ProN W4" panose="020F0400000000000000" pitchFamily="34" charset="-128"/>
                </a:rPr>
                <a:t>い</a:t>
              </a:r>
              <a:endParaRPr kumimoji="1" lang="ja-JP" altLang="en-US" sz="16600" b="1">
                <a:latin typeface="Hiragino Maru Gothic ProN W4" panose="020F0400000000000000" pitchFamily="34" charset="-128"/>
                <a:ea typeface="Hiragino Maru Gothic ProN W4" panose="020F0400000000000000" pitchFamily="34" charset="-128"/>
              </a:endParaRP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4CA0BB2-D702-81B2-F4A2-262C46B40D77}"/>
              </a:ext>
            </a:extLst>
          </p:cNvPr>
          <p:cNvGrpSpPr/>
          <p:nvPr/>
        </p:nvGrpSpPr>
        <p:grpSpPr>
          <a:xfrm rot="16200000">
            <a:off x="4608000" y="1891837"/>
            <a:ext cx="5915997" cy="3104700"/>
            <a:chOff x="6139029" y="90926"/>
            <a:chExt cx="5966908" cy="3284842"/>
          </a:xfrm>
        </p:grpSpPr>
        <p:sp>
          <p:nvSpPr>
            <p:cNvPr id="16" name="角丸四角形 15">
              <a:extLst>
                <a:ext uri="{FF2B5EF4-FFF2-40B4-BE49-F238E27FC236}">
                  <a16:creationId xmlns:a16="http://schemas.microsoft.com/office/drawing/2014/main" id="{6AD7C564-180A-9516-BE56-8A9BE767975E}"/>
                </a:ext>
              </a:extLst>
            </p:cNvPr>
            <p:cNvSpPr/>
            <p:nvPr/>
          </p:nvSpPr>
          <p:spPr>
            <a:xfrm>
              <a:off x="6139029" y="209077"/>
              <a:ext cx="5966908" cy="3166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43A2E441-B065-7FC8-6FE5-6ADC9CC9ECE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822358" y="90926"/>
              <a:ext cx="3026613" cy="3026613"/>
            </a:xfrm>
            <a:prstGeom prst="rect">
              <a:avLst/>
            </a:prstGeom>
          </p:spPr>
        </p:pic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E3FD2785-4596-7DCD-8FA0-47A3F9385B86}"/>
                </a:ext>
              </a:extLst>
            </p:cNvPr>
            <p:cNvSpPr txBox="1"/>
            <p:nvPr/>
          </p:nvSpPr>
          <p:spPr>
            <a:xfrm>
              <a:off x="6334585" y="450391"/>
              <a:ext cx="2286000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600" b="1">
                  <a:latin typeface="Hiragino Maru Gothic ProN W4" panose="020F0400000000000000" pitchFamily="34" charset="-128"/>
                  <a:ea typeface="Hiragino Maru Gothic ProN W4" panose="020F0400000000000000" pitchFamily="34" charset="-128"/>
                </a:rPr>
                <a:t>う</a:t>
              </a: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324277F-8E78-4CE0-EAA9-215141066A38}"/>
              </a:ext>
            </a:extLst>
          </p:cNvPr>
          <p:cNvGrpSpPr/>
          <p:nvPr/>
        </p:nvGrpSpPr>
        <p:grpSpPr>
          <a:xfrm rot="16200000">
            <a:off x="7655663" y="1920337"/>
            <a:ext cx="5915998" cy="3047698"/>
            <a:chOff x="6139032" y="3464745"/>
            <a:chExt cx="5966908" cy="3192537"/>
          </a:xfrm>
        </p:grpSpPr>
        <p:sp>
          <p:nvSpPr>
            <p:cNvPr id="17" name="角丸四角形 16">
              <a:extLst>
                <a:ext uri="{FF2B5EF4-FFF2-40B4-BE49-F238E27FC236}">
                  <a16:creationId xmlns:a16="http://schemas.microsoft.com/office/drawing/2014/main" id="{44EAB734-D5B7-DF07-11F5-3482B6485894}"/>
                </a:ext>
              </a:extLst>
            </p:cNvPr>
            <p:cNvSpPr/>
            <p:nvPr/>
          </p:nvSpPr>
          <p:spPr>
            <a:xfrm>
              <a:off x="6139032" y="3490591"/>
              <a:ext cx="5966908" cy="3166691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912B00A6-CE09-08B6-BA21-5A7A002350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810777" y="3464745"/>
              <a:ext cx="3038194" cy="3038194"/>
            </a:xfrm>
            <a:prstGeom prst="rect">
              <a:avLst/>
            </a:prstGeom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C4E92C1B-8D19-B876-D710-F0A3C8CA7610}"/>
                </a:ext>
              </a:extLst>
            </p:cNvPr>
            <p:cNvSpPr txBox="1"/>
            <p:nvPr/>
          </p:nvSpPr>
          <p:spPr>
            <a:xfrm>
              <a:off x="6367363" y="3776284"/>
              <a:ext cx="2286000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600" b="1">
                  <a:latin typeface="Hiragino Maru Gothic ProN W4" panose="020F0400000000000000" pitchFamily="34" charset="-128"/>
                  <a:ea typeface="Hiragino Maru Gothic ProN W4" panose="020F0400000000000000" pitchFamily="34" charset="-128"/>
                </a:rPr>
                <a:t>べ</a:t>
              </a:r>
              <a:endParaRPr kumimoji="1" lang="ja-JP" altLang="en-US" sz="16600" b="1">
                <a:latin typeface="Hiragino Maru Gothic ProN W4" panose="020F0400000000000000" pitchFamily="34" charset="-128"/>
                <a:ea typeface="Hiragino Maru Gothic ProN W4" panose="020F0400000000000000" pitchFamily="34" charset="-128"/>
              </a:endParaRP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22FE2E87-B871-0F97-2FA3-F603699889FC}"/>
              </a:ext>
            </a:extLst>
          </p:cNvPr>
          <p:cNvGrpSpPr/>
          <p:nvPr/>
        </p:nvGrpSpPr>
        <p:grpSpPr>
          <a:xfrm rot="16200000">
            <a:off x="-1368000" y="1908000"/>
            <a:ext cx="5915996" cy="3123914"/>
            <a:chOff x="86061" y="90926"/>
            <a:chExt cx="5966908" cy="3219816"/>
          </a:xfrm>
        </p:grpSpPr>
        <p:sp>
          <p:nvSpPr>
            <p:cNvPr id="14" name="角丸四角形 13">
              <a:extLst>
                <a:ext uri="{FF2B5EF4-FFF2-40B4-BE49-F238E27FC236}">
                  <a16:creationId xmlns:a16="http://schemas.microsoft.com/office/drawing/2014/main" id="{A8DA1257-AD3A-FA37-236F-45299B2D82E6}"/>
                </a:ext>
              </a:extLst>
            </p:cNvPr>
            <p:cNvSpPr/>
            <p:nvPr/>
          </p:nvSpPr>
          <p:spPr>
            <a:xfrm>
              <a:off x="86061" y="144051"/>
              <a:ext cx="5966908" cy="3166691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656694AB-FA39-1827-BB71-B55917968B3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824582" y="90926"/>
              <a:ext cx="3026612" cy="3026612"/>
            </a:xfrm>
            <a:prstGeom prst="rect">
              <a:avLst/>
            </a:prstGeom>
          </p:spPr>
        </p:pic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00CA45AE-2A97-70D8-1DBC-382BD9C0E8B7}"/>
                </a:ext>
              </a:extLst>
            </p:cNvPr>
            <p:cNvSpPr txBox="1"/>
            <p:nvPr/>
          </p:nvSpPr>
          <p:spPr>
            <a:xfrm>
              <a:off x="343029" y="521415"/>
              <a:ext cx="2286000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600" b="1">
                  <a:latin typeface="Hiragino Maru Gothic ProN W4" panose="020F0400000000000000" pitchFamily="34" charset="-128"/>
                  <a:ea typeface="Hiragino Maru Gothic ProN W4" panose="020F0400000000000000" pitchFamily="34" charset="-128"/>
                </a:rPr>
                <a:t>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780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マーキー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30</TotalTime>
  <Words>8</Words>
  <Application>Microsoft Macintosh PowerPoint</Application>
  <PresentationFormat>ワイド画面</PresentationFormat>
  <Paragraphs>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Hiragino Maru Gothic ProN W4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mizuki sado</dc:creator>
  <cp:lastModifiedBy>mizuki sado</cp:lastModifiedBy>
  <cp:revision>3</cp:revision>
  <dcterms:created xsi:type="dcterms:W3CDTF">2025-02-15T05:48:49Z</dcterms:created>
  <dcterms:modified xsi:type="dcterms:W3CDTF">2025-02-16T05:21:10Z</dcterms:modified>
</cp:coreProperties>
</file>